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51"/>
  </p:notesMasterIdLst>
  <p:sldIdLst>
    <p:sldId id="256" r:id="rId2"/>
    <p:sldId id="323" r:id="rId3"/>
    <p:sldId id="262" r:id="rId4"/>
    <p:sldId id="257" r:id="rId5"/>
    <p:sldId id="324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80" r:id="rId20"/>
    <p:sldId id="290" r:id="rId21"/>
    <p:sldId id="286" r:id="rId22"/>
    <p:sldId id="289" r:id="rId23"/>
    <p:sldId id="293" r:id="rId24"/>
    <p:sldId id="332" r:id="rId25"/>
    <p:sldId id="295" r:id="rId26"/>
    <p:sldId id="296" r:id="rId27"/>
    <p:sldId id="299" r:id="rId28"/>
    <p:sldId id="303" r:id="rId29"/>
    <p:sldId id="302" r:id="rId30"/>
    <p:sldId id="310" r:id="rId31"/>
    <p:sldId id="313" r:id="rId32"/>
    <p:sldId id="314" r:id="rId33"/>
    <p:sldId id="315" r:id="rId34"/>
    <p:sldId id="333" r:id="rId35"/>
    <p:sldId id="331" r:id="rId36"/>
    <p:sldId id="318" r:id="rId37"/>
    <p:sldId id="316" r:id="rId38"/>
    <p:sldId id="317" r:id="rId39"/>
    <p:sldId id="319" r:id="rId40"/>
    <p:sldId id="320" r:id="rId41"/>
    <p:sldId id="321" r:id="rId42"/>
    <p:sldId id="322" r:id="rId43"/>
    <p:sldId id="328" r:id="rId44"/>
    <p:sldId id="330" r:id="rId45"/>
    <p:sldId id="325" r:id="rId46"/>
    <p:sldId id="326" r:id="rId47"/>
    <p:sldId id="334" r:id="rId48"/>
    <p:sldId id="327" r:id="rId49"/>
    <p:sldId id="329" r:id="rId5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6" autoAdjust="0"/>
    <p:restoredTop sz="94565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E7326-B43A-4EE3-87DE-0B2547AF23AC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4616E-F22F-404F-932E-E7E178385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screen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B60C726-FB32-4ECC-B0F9-32E144AFCF15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51AE484-CBFA-485E-85FF-F7E27BAAB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  <p:sldLayoutId id="214748399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762000"/>
            <a:ext cx="5562600" cy="189547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Forney Historic Preservation League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3048000"/>
            <a:ext cx="5943600" cy="3505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cs typeface="Adobe Garamond Pro"/>
              </a:rPr>
              <a:t>Progress on the</a:t>
            </a:r>
          </a:p>
          <a:p>
            <a:pPr algn="ctr"/>
            <a:endParaRPr lang="en-US" sz="2800" dirty="0" smtClean="0">
              <a:cs typeface="Adobe Garamond Pro"/>
            </a:endParaRPr>
          </a:p>
          <a:p>
            <a:pPr algn="ctr"/>
            <a:r>
              <a:rPr lang="en-US" sz="4400" dirty="0" smtClean="0">
                <a:cs typeface="Adobe Garamond Pro"/>
              </a:rPr>
              <a:t> </a:t>
            </a:r>
            <a:r>
              <a:rPr lang="en-US" sz="5176" b="1" dirty="0" smtClean="0">
                <a:cs typeface="Adobe Garamond Pro"/>
              </a:rPr>
              <a:t>Spellman Museum of Forney History</a:t>
            </a:r>
            <a:endParaRPr lang="en-US" sz="5176" b="1" dirty="0">
              <a:cs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3613" cy="868362"/>
          </a:xfrm>
        </p:spPr>
        <p:txBody>
          <a:bodyPr/>
          <a:lstStyle/>
          <a:p>
            <a:r>
              <a:rPr lang="en-US" dirty="0" smtClean="0"/>
              <a:t>Forney Auto &amp; Hardware </a:t>
            </a:r>
            <a:endParaRPr lang="en-US" dirty="0"/>
          </a:p>
        </p:txBody>
      </p:sp>
      <p:pic>
        <p:nvPicPr>
          <p:cNvPr id="4" name="Content Placeholder 3" descr="Hardware Stor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20356" r="-20356"/>
          <a:stretch>
            <a:fillRect/>
          </a:stretch>
        </p:blipFill>
        <p:spPr>
          <a:xfrm>
            <a:off x="181604" y="1447800"/>
            <a:ext cx="8962396" cy="497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5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1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4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8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moval of Second Floo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0638" y="-276226"/>
            <a:ext cx="9144001" cy="6829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0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1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3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6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dware Store Completed Dem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228600"/>
            <a:ext cx="8426450" cy="629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ex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381000"/>
            <a:ext cx="9144001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1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1000"/>
            <a:ext cx="9144001" cy="682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28600"/>
            <a:ext cx="9144001" cy="609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381000"/>
            <a:ext cx="9144001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0999"/>
            <a:ext cx="9144000" cy="609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ex Completed Dem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" y="104775"/>
            <a:ext cx="8939950" cy="667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struction Begins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 l="-70664" r="-70664"/>
          <a:stretch>
            <a:fillRect/>
          </a:stretch>
        </p:blipFill>
        <p:spPr>
          <a:xfrm>
            <a:off x="-1178750" y="304800"/>
            <a:ext cx="11237150" cy="6232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 - Copy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451</TotalTime>
  <Words>17</Words>
  <Application>Microsoft Office PowerPoint</Application>
  <PresentationFormat>On-screen Show (4:3)</PresentationFormat>
  <Paragraphs>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Inkwell</vt:lpstr>
      <vt:lpstr>Forney Historic Preservation League</vt:lpstr>
      <vt:lpstr>Forney Auto &amp; Hardware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Forney Historic Preservation League Presents -</dc:title>
  <dc:creator>ForneyHistory</dc:creator>
  <cp:lastModifiedBy>Tracy Drane</cp:lastModifiedBy>
  <cp:revision>16</cp:revision>
  <dcterms:created xsi:type="dcterms:W3CDTF">2012-07-11T20:00:00Z</dcterms:created>
  <dcterms:modified xsi:type="dcterms:W3CDTF">2012-07-11T20:14:53Z</dcterms:modified>
</cp:coreProperties>
</file>